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256" r:id="rId5"/>
  </p:sldIdLst>
  <p:sldSz cx="21383625" cy="15119350"/>
  <p:notesSz cx="6858000" cy="9144000"/>
  <p:defaultTextStyle>
    <a:defPPr>
      <a:defRPr lang="en-US"/>
    </a:defPPr>
    <a:lvl1pPr marL="0" algn="l" defTabSz="1751849" rtl="0" eaLnBrk="1" latinLnBrk="0" hangingPunct="1">
      <a:defRPr sz="3449" kern="1200">
        <a:solidFill>
          <a:schemeClr val="tx1"/>
        </a:solidFill>
        <a:latin typeface="+mn-lt"/>
        <a:ea typeface="+mn-ea"/>
        <a:cs typeface="+mn-cs"/>
      </a:defRPr>
    </a:lvl1pPr>
    <a:lvl2pPr marL="875924" algn="l" defTabSz="1751849" rtl="0" eaLnBrk="1" latinLnBrk="0" hangingPunct="1">
      <a:defRPr sz="3449" kern="1200">
        <a:solidFill>
          <a:schemeClr val="tx1"/>
        </a:solidFill>
        <a:latin typeface="+mn-lt"/>
        <a:ea typeface="+mn-ea"/>
        <a:cs typeface="+mn-cs"/>
      </a:defRPr>
    </a:lvl2pPr>
    <a:lvl3pPr marL="1751849" algn="l" defTabSz="1751849" rtl="0" eaLnBrk="1" latinLnBrk="0" hangingPunct="1">
      <a:defRPr sz="3449" kern="1200">
        <a:solidFill>
          <a:schemeClr val="tx1"/>
        </a:solidFill>
        <a:latin typeface="+mn-lt"/>
        <a:ea typeface="+mn-ea"/>
        <a:cs typeface="+mn-cs"/>
      </a:defRPr>
    </a:lvl3pPr>
    <a:lvl4pPr marL="2627773" algn="l" defTabSz="1751849" rtl="0" eaLnBrk="1" latinLnBrk="0" hangingPunct="1">
      <a:defRPr sz="3449" kern="1200">
        <a:solidFill>
          <a:schemeClr val="tx1"/>
        </a:solidFill>
        <a:latin typeface="+mn-lt"/>
        <a:ea typeface="+mn-ea"/>
        <a:cs typeface="+mn-cs"/>
      </a:defRPr>
    </a:lvl4pPr>
    <a:lvl5pPr marL="3503698" algn="l" defTabSz="1751849" rtl="0" eaLnBrk="1" latinLnBrk="0" hangingPunct="1">
      <a:defRPr sz="3449" kern="1200">
        <a:solidFill>
          <a:schemeClr val="tx1"/>
        </a:solidFill>
        <a:latin typeface="+mn-lt"/>
        <a:ea typeface="+mn-ea"/>
        <a:cs typeface="+mn-cs"/>
      </a:defRPr>
    </a:lvl5pPr>
    <a:lvl6pPr marL="4379622" algn="l" defTabSz="1751849" rtl="0" eaLnBrk="1" latinLnBrk="0" hangingPunct="1">
      <a:defRPr sz="3449" kern="1200">
        <a:solidFill>
          <a:schemeClr val="tx1"/>
        </a:solidFill>
        <a:latin typeface="+mn-lt"/>
        <a:ea typeface="+mn-ea"/>
        <a:cs typeface="+mn-cs"/>
      </a:defRPr>
    </a:lvl6pPr>
    <a:lvl7pPr marL="5255547" algn="l" defTabSz="1751849" rtl="0" eaLnBrk="1" latinLnBrk="0" hangingPunct="1">
      <a:defRPr sz="3449" kern="1200">
        <a:solidFill>
          <a:schemeClr val="tx1"/>
        </a:solidFill>
        <a:latin typeface="+mn-lt"/>
        <a:ea typeface="+mn-ea"/>
        <a:cs typeface="+mn-cs"/>
      </a:defRPr>
    </a:lvl7pPr>
    <a:lvl8pPr marL="6131471" algn="l" defTabSz="1751849" rtl="0" eaLnBrk="1" latinLnBrk="0" hangingPunct="1">
      <a:defRPr sz="3449" kern="1200">
        <a:solidFill>
          <a:schemeClr val="tx1"/>
        </a:solidFill>
        <a:latin typeface="+mn-lt"/>
        <a:ea typeface="+mn-ea"/>
        <a:cs typeface="+mn-cs"/>
      </a:defRPr>
    </a:lvl8pPr>
    <a:lvl9pPr marL="7007395" algn="l" defTabSz="1751849" rtl="0" eaLnBrk="1" latinLnBrk="0" hangingPunct="1">
      <a:defRPr sz="344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EAD176-1D86-0D8C-ABC5-83ECD29DFD94}" v="1" dt="2026-03-18T12:52:34.880"/>
    <p1510:client id="{78DC88DC-09AE-D743-B112-ED32B08C44C4}" v="5" dt="2026-03-18T12:54:11.590"/>
  </p1510:revLst>
</p1510:revInfo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6" autoAdjust="0"/>
    <p:restoredTop sz="92393" autoAdjust="0"/>
  </p:normalViewPr>
  <p:slideViewPr>
    <p:cSldViewPr snapToGrid="0">
      <p:cViewPr>
        <p:scale>
          <a:sx n="134" d="100"/>
          <a:sy n="134" d="100"/>
        </p:scale>
        <p:origin x="-8464" y="-72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5" d="100"/>
          <a:sy n="65" d="100"/>
        </p:scale>
        <p:origin x="2796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C0B079-A316-4C9B-B165-DF9EA8325D2C}" type="datetimeFigureOut">
              <a:rPr lang="en-US" smtClean="0"/>
              <a:t>5/4/26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A0EAE6-B4B6-49B7-9049-B371250BE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466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28AB8-57D1-494F-9851-055AD867E790}" type="datetimeFigureOut">
              <a:rPr lang="en-US" smtClean="0"/>
              <a:t>5/4/26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143000"/>
            <a:ext cx="4362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C7F044-5458-4B2E-BFA0-52AAA1C529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808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34486" rtl="0" eaLnBrk="1" latinLnBrk="0" hangingPunct="1">
      <a:defRPr sz="570" kern="1200">
        <a:solidFill>
          <a:schemeClr val="tx1"/>
        </a:solidFill>
        <a:latin typeface="+mn-lt"/>
        <a:ea typeface="+mn-ea"/>
        <a:cs typeface="+mn-cs"/>
      </a:defRPr>
    </a:lvl1pPr>
    <a:lvl2pPr marL="217243" algn="l" defTabSz="434486" rtl="0" eaLnBrk="1" latinLnBrk="0" hangingPunct="1">
      <a:defRPr sz="570" kern="1200">
        <a:solidFill>
          <a:schemeClr val="tx1"/>
        </a:solidFill>
        <a:latin typeface="+mn-lt"/>
        <a:ea typeface="+mn-ea"/>
        <a:cs typeface="+mn-cs"/>
      </a:defRPr>
    </a:lvl2pPr>
    <a:lvl3pPr marL="434486" algn="l" defTabSz="434486" rtl="0" eaLnBrk="1" latinLnBrk="0" hangingPunct="1">
      <a:defRPr sz="570" kern="1200">
        <a:solidFill>
          <a:schemeClr val="tx1"/>
        </a:solidFill>
        <a:latin typeface="+mn-lt"/>
        <a:ea typeface="+mn-ea"/>
        <a:cs typeface="+mn-cs"/>
      </a:defRPr>
    </a:lvl3pPr>
    <a:lvl4pPr marL="651729" algn="l" defTabSz="434486" rtl="0" eaLnBrk="1" latinLnBrk="0" hangingPunct="1">
      <a:defRPr sz="570" kern="1200">
        <a:solidFill>
          <a:schemeClr val="tx1"/>
        </a:solidFill>
        <a:latin typeface="+mn-lt"/>
        <a:ea typeface="+mn-ea"/>
        <a:cs typeface="+mn-cs"/>
      </a:defRPr>
    </a:lvl4pPr>
    <a:lvl5pPr marL="868973" algn="l" defTabSz="434486" rtl="0" eaLnBrk="1" latinLnBrk="0" hangingPunct="1">
      <a:defRPr sz="570" kern="1200">
        <a:solidFill>
          <a:schemeClr val="tx1"/>
        </a:solidFill>
        <a:latin typeface="+mn-lt"/>
        <a:ea typeface="+mn-ea"/>
        <a:cs typeface="+mn-cs"/>
      </a:defRPr>
    </a:lvl5pPr>
    <a:lvl6pPr marL="1086215" algn="l" defTabSz="434486" rtl="0" eaLnBrk="1" latinLnBrk="0" hangingPunct="1">
      <a:defRPr sz="570" kern="1200">
        <a:solidFill>
          <a:schemeClr val="tx1"/>
        </a:solidFill>
        <a:latin typeface="+mn-lt"/>
        <a:ea typeface="+mn-ea"/>
        <a:cs typeface="+mn-cs"/>
      </a:defRPr>
    </a:lvl6pPr>
    <a:lvl7pPr marL="1303459" algn="l" defTabSz="434486" rtl="0" eaLnBrk="1" latinLnBrk="0" hangingPunct="1">
      <a:defRPr sz="570" kern="1200">
        <a:solidFill>
          <a:schemeClr val="tx1"/>
        </a:solidFill>
        <a:latin typeface="+mn-lt"/>
        <a:ea typeface="+mn-ea"/>
        <a:cs typeface="+mn-cs"/>
      </a:defRPr>
    </a:lvl7pPr>
    <a:lvl8pPr marL="1520702" algn="l" defTabSz="434486" rtl="0" eaLnBrk="1" latinLnBrk="0" hangingPunct="1">
      <a:defRPr sz="570" kern="1200">
        <a:solidFill>
          <a:schemeClr val="tx1"/>
        </a:solidFill>
        <a:latin typeface="+mn-lt"/>
        <a:ea typeface="+mn-ea"/>
        <a:cs typeface="+mn-cs"/>
      </a:defRPr>
    </a:lvl8pPr>
    <a:lvl9pPr marL="1737946" algn="l" defTabSz="434486" rtl="0" eaLnBrk="1" latinLnBrk="0" hangingPunct="1">
      <a:defRPr sz="57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47775" y="1143000"/>
            <a:ext cx="436245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C7F044-5458-4B2E-BFA0-52AAA1C529D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615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36"/>
          </p:nvPr>
        </p:nvSpPr>
        <p:spPr bwMode="auto">
          <a:xfrm>
            <a:off x="564290" y="1880322"/>
            <a:ext cx="14700858" cy="296858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653">
                <a:solidFill>
                  <a:schemeClr val="bg1">
                    <a:lumMod val="75000"/>
                  </a:schemeClr>
                </a:solidFill>
              </a:defRPr>
            </a:lvl1pPr>
            <a:lvl2pPr marL="0" indent="0">
              <a:spcBef>
                <a:spcPts val="0"/>
              </a:spcBef>
              <a:buNone/>
              <a:defRPr sz="1102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1102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1102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1102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1102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1102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1102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1102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556866" y="2603889"/>
            <a:ext cx="6236891" cy="587975"/>
          </a:xfrm>
          <a:prstGeom prst="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91000">
                <a:schemeClr val="accent1"/>
              </a:gs>
              <a:gs pos="90000">
                <a:schemeClr val="tx1">
                  <a:lumMod val="65000"/>
                  <a:lumOff val="35000"/>
                </a:schemeClr>
              </a:gs>
              <a:gs pos="100000">
                <a:schemeClr val="accent1"/>
              </a:gs>
            </a:gsLst>
            <a:lin ang="5400000" scaled="1"/>
          </a:gradFill>
        </p:spPr>
        <p:txBody>
          <a:bodyPr lIns="36576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80" cap="none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9" hasCustomPrompt="1"/>
          </p:nvPr>
        </p:nvSpPr>
        <p:spPr bwMode="ltGray">
          <a:xfrm>
            <a:off x="556866" y="3267461"/>
            <a:ext cx="6236891" cy="1255065"/>
          </a:xfrm>
          <a:solidFill>
            <a:schemeClr val="tx2">
              <a:lumMod val="10000"/>
              <a:lumOff val="90000"/>
            </a:schemeClr>
          </a:solidFill>
        </p:spPr>
        <p:txBody>
          <a:bodyPr lIns="365760" rIns="365760" anchor="ctr">
            <a:noAutofit/>
          </a:bodyPr>
          <a:lstStyle>
            <a:lvl1pPr marL="0" indent="0">
              <a:spcBef>
                <a:spcPts val="551"/>
              </a:spcBef>
              <a:buFont typeface="Arial" panose="020B0604020202020204" pitchFamily="34" charset="0"/>
              <a:buNone/>
              <a:defRPr sz="2021" baseline="0"/>
            </a:lvl1pPr>
            <a:lvl2pPr marL="262490" indent="-262490">
              <a:spcBef>
                <a:spcPts val="551"/>
              </a:spcBef>
              <a:buFont typeface="Arial" panose="020B0604020202020204" pitchFamily="34" charset="0"/>
              <a:buChar char="•"/>
              <a:defRPr sz="2021"/>
            </a:lvl2pPr>
            <a:lvl3pPr marL="262490" indent="-262490">
              <a:spcBef>
                <a:spcPts val="551"/>
              </a:spcBef>
              <a:buFont typeface="Arial" panose="020B0604020202020204" pitchFamily="34" charset="0"/>
              <a:buChar char="•"/>
              <a:defRPr sz="2021"/>
            </a:lvl3pPr>
            <a:lvl4pPr marL="0" indent="0">
              <a:spcBef>
                <a:spcPts val="551"/>
              </a:spcBef>
              <a:buNone/>
              <a:defRPr sz="2021"/>
            </a:lvl4pPr>
            <a:lvl5pPr marL="0" indent="0">
              <a:spcBef>
                <a:spcPts val="551"/>
              </a:spcBef>
              <a:buNone/>
              <a:defRPr sz="2021"/>
            </a:lvl5pPr>
            <a:lvl6pPr marL="0" indent="0">
              <a:spcBef>
                <a:spcPts val="551"/>
              </a:spcBef>
              <a:buNone/>
              <a:defRPr sz="2021"/>
            </a:lvl6pPr>
            <a:lvl7pPr marL="0" indent="0">
              <a:spcBef>
                <a:spcPts val="551"/>
              </a:spcBef>
              <a:buNone/>
              <a:defRPr sz="2021"/>
            </a:lvl7pPr>
            <a:lvl8pPr marL="0" indent="0">
              <a:spcBef>
                <a:spcPts val="551"/>
              </a:spcBef>
              <a:buNone/>
              <a:defRPr sz="2021"/>
            </a:lvl8pPr>
            <a:lvl9pPr marL="0" indent="0">
              <a:spcBef>
                <a:spcPts val="551"/>
              </a:spcBef>
              <a:buNone/>
              <a:defRPr sz="2021"/>
            </a:lvl9pPr>
          </a:lstStyle>
          <a:p>
            <a:pPr lvl="0"/>
            <a:r>
              <a:rPr lang="en-US" dirty="0"/>
              <a:t>Add your question or a statement of the problem here</a:t>
            </a:r>
          </a:p>
        </p:txBody>
      </p:sp>
      <p:sp>
        <p:nvSpPr>
          <p:cNvPr id="36" name="Text Placeholder 6"/>
          <p:cNvSpPr>
            <a:spLocks noGrp="1"/>
          </p:cNvSpPr>
          <p:nvPr>
            <p:ph type="body" sz="quarter" idx="37" hasCustomPrompt="1"/>
          </p:nvPr>
        </p:nvSpPr>
        <p:spPr>
          <a:xfrm>
            <a:off x="556866" y="4821394"/>
            <a:ext cx="6236891" cy="587975"/>
          </a:xfrm>
          <a:prstGeom prst="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91000">
                <a:schemeClr val="accent1"/>
              </a:gs>
              <a:gs pos="90000">
                <a:schemeClr val="tx1">
                  <a:lumMod val="65000"/>
                  <a:lumOff val="35000"/>
                </a:schemeClr>
              </a:gs>
              <a:gs pos="100000">
                <a:schemeClr val="accent1"/>
              </a:gs>
            </a:gsLst>
            <a:lin ang="5400000" scaled="1"/>
          </a:gradFill>
        </p:spPr>
        <p:txBody>
          <a:bodyPr lIns="36576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80" cap="none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37" name="Content Placeholder 17"/>
          <p:cNvSpPr>
            <a:spLocks noGrp="1"/>
          </p:cNvSpPr>
          <p:nvPr>
            <p:ph sz="quarter" idx="38" hasCustomPrompt="1"/>
          </p:nvPr>
        </p:nvSpPr>
        <p:spPr>
          <a:xfrm>
            <a:off x="556866" y="5451367"/>
            <a:ext cx="6236891" cy="1289481"/>
          </a:xfrm>
        </p:spPr>
        <p:txBody>
          <a:bodyPr lIns="91440" tIns="182880"/>
          <a:lstStyle>
            <a:lvl1pPr>
              <a:defRPr sz="1470" baseline="0"/>
            </a:lvl1pPr>
            <a:lvl2pPr>
              <a:defRPr sz="1286"/>
            </a:lvl2pPr>
            <a:lvl3pPr>
              <a:defRPr sz="1286"/>
            </a:lvl3pPr>
            <a:lvl4pPr>
              <a:defRPr sz="1286"/>
            </a:lvl4pPr>
            <a:lvl5pPr>
              <a:defRPr sz="1286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556866" y="6866705"/>
            <a:ext cx="6236891" cy="559976"/>
          </a:xfrm>
          <a:prstGeom prst="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91000">
                <a:schemeClr val="accent1"/>
              </a:gs>
              <a:gs pos="90000">
                <a:schemeClr val="tx1">
                  <a:lumMod val="65000"/>
                  <a:lumOff val="35000"/>
                </a:schemeClr>
              </a:gs>
              <a:gs pos="100000">
                <a:schemeClr val="accent1"/>
              </a:gs>
            </a:gsLst>
            <a:lin ang="5400000" scaled="1"/>
          </a:gradFill>
        </p:spPr>
        <p:txBody>
          <a:bodyPr lIns="36576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80" cap="none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0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556866" y="7551275"/>
            <a:ext cx="6236891" cy="2768400"/>
          </a:xfrm>
        </p:spPr>
        <p:txBody>
          <a:bodyPr lIns="91440" tIns="182880"/>
          <a:lstStyle>
            <a:lvl1pPr>
              <a:defRPr sz="1470" baseline="0"/>
            </a:lvl1pPr>
            <a:lvl2pPr>
              <a:defRPr sz="1286"/>
            </a:lvl2pPr>
            <a:lvl3pPr>
              <a:defRPr sz="1286"/>
            </a:lvl3pPr>
            <a:lvl4pPr>
              <a:defRPr sz="1286"/>
            </a:lvl4pPr>
            <a:lvl5pPr>
              <a:defRPr sz="1286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556866" y="10512148"/>
            <a:ext cx="6236891" cy="559976"/>
          </a:xfrm>
          <a:prstGeom prst="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91000">
                <a:schemeClr val="accent1"/>
              </a:gs>
              <a:gs pos="90000">
                <a:schemeClr val="tx1">
                  <a:lumMod val="65000"/>
                  <a:lumOff val="35000"/>
                </a:schemeClr>
              </a:gs>
              <a:gs pos="100000">
                <a:schemeClr val="accent1"/>
              </a:gs>
            </a:gsLst>
            <a:lin ang="5400000" scaled="1"/>
          </a:gradFill>
        </p:spPr>
        <p:txBody>
          <a:bodyPr lIns="36576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80" cap="none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1" name="Content Placeholder 17"/>
          <p:cNvSpPr>
            <a:spLocks noGrp="1"/>
          </p:cNvSpPr>
          <p:nvPr>
            <p:ph sz="quarter" idx="26" hasCustomPrompt="1"/>
          </p:nvPr>
        </p:nvSpPr>
        <p:spPr>
          <a:xfrm>
            <a:off x="556866" y="11175720"/>
            <a:ext cx="6236891" cy="3351456"/>
          </a:xfrm>
        </p:spPr>
        <p:txBody>
          <a:bodyPr lIns="91440" tIns="182880"/>
          <a:lstStyle>
            <a:lvl1pPr>
              <a:defRPr sz="1470" baseline="0"/>
            </a:lvl1pPr>
            <a:lvl2pPr>
              <a:defRPr sz="1286"/>
            </a:lvl2pPr>
            <a:lvl3pPr>
              <a:defRPr sz="1286"/>
            </a:lvl3pPr>
            <a:lvl4pPr>
              <a:defRPr sz="1286"/>
            </a:lvl4pPr>
            <a:lvl5pPr>
              <a:defRPr sz="1286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7573368" y="2603888"/>
            <a:ext cx="6236891" cy="559976"/>
          </a:xfrm>
          <a:prstGeom prst="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91000">
                <a:schemeClr val="accent1"/>
              </a:gs>
              <a:gs pos="90000">
                <a:schemeClr val="tx1">
                  <a:lumMod val="65000"/>
                  <a:lumOff val="35000"/>
                </a:schemeClr>
              </a:gs>
              <a:gs pos="100000">
                <a:schemeClr val="accent1"/>
              </a:gs>
            </a:gsLst>
            <a:lin ang="5400000" scaled="1"/>
          </a:gradFill>
        </p:spPr>
        <p:txBody>
          <a:bodyPr lIns="36576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80" cap="none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2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7573368" y="3267460"/>
            <a:ext cx="6236891" cy="3121184"/>
          </a:xfrm>
        </p:spPr>
        <p:txBody>
          <a:bodyPr lIns="91440" tIns="182880"/>
          <a:lstStyle>
            <a:lvl1pPr>
              <a:defRPr sz="1470" baseline="0"/>
            </a:lvl1pPr>
            <a:lvl2pPr>
              <a:defRPr sz="1286"/>
            </a:lvl2pPr>
            <a:lvl3pPr>
              <a:defRPr sz="1286"/>
            </a:lvl3pPr>
            <a:lvl4pPr>
              <a:defRPr sz="1286"/>
            </a:lvl4pPr>
            <a:lvl5pPr>
              <a:defRPr sz="1286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38" name="Text Placeholder 6"/>
          <p:cNvSpPr>
            <a:spLocks noGrp="1"/>
          </p:cNvSpPr>
          <p:nvPr>
            <p:ph type="body" sz="quarter" idx="40" hasCustomPrompt="1"/>
          </p:nvPr>
        </p:nvSpPr>
        <p:spPr>
          <a:xfrm>
            <a:off x="7573368" y="6581117"/>
            <a:ext cx="6236891" cy="559976"/>
          </a:xfrm>
          <a:prstGeom prst="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91000">
                <a:schemeClr val="accent1"/>
              </a:gs>
              <a:gs pos="90000">
                <a:schemeClr val="tx1">
                  <a:lumMod val="65000"/>
                  <a:lumOff val="35000"/>
                </a:schemeClr>
              </a:gs>
              <a:gs pos="100000">
                <a:schemeClr val="accent1"/>
              </a:gs>
            </a:gsLst>
            <a:lin ang="5400000" scaled="1"/>
          </a:gradFill>
        </p:spPr>
        <p:txBody>
          <a:bodyPr lIns="36576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80" cap="none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3" hasCustomPrompt="1"/>
          </p:nvPr>
        </p:nvSpPr>
        <p:spPr>
          <a:xfrm>
            <a:off x="7573368" y="7244689"/>
            <a:ext cx="6236891" cy="3074987"/>
          </a:xfrm>
        </p:spPr>
        <p:txBody>
          <a:bodyPr lIns="91440" tIns="182880"/>
          <a:lstStyle>
            <a:lvl1pPr>
              <a:defRPr sz="1470" baseline="0"/>
            </a:lvl1pPr>
            <a:lvl2pPr>
              <a:defRPr sz="1286"/>
            </a:lvl2pPr>
            <a:lvl3pPr>
              <a:defRPr sz="1286"/>
            </a:lvl3pPr>
            <a:lvl4pPr>
              <a:defRPr sz="1286"/>
            </a:lvl4pPr>
            <a:lvl5pPr>
              <a:defRPr sz="1286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29" hasCustomPrompt="1"/>
          </p:nvPr>
        </p:nvSpPr>
        <p:spPr>
          <a:xfrm>
            <a:off x="7573368" y="10512148"/>
            <a:ext cx="6236891" cy="559976"/>
          </a:xfrm>
          <a:prstGeom prst="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91000">
                <a:schemeClr val="accent1"/>
              </a:gs>
              <a:gs pos="90000">
                <a:schemeClr val="tx1">
                  <a:lumMod val="65000"/>
                  <a:lumOff val="35000"/>
                </a:schemeClr>
              </a:gs>
              <a:gs pos="100000">
                <a:schemeClr val="accent1"/>
              </a:gs>
            </a:gsLst>
            <a:lin ang="5400000" scaled="1"/>
          </a:gradFill>
        </p:spPr>
        <p:txBody>
          <a:bodyPr lIns="36576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80" cap="none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5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7573368" y="11175720"/>
            <a:ext cx="6236891" cy="3351456"/>
          </a:xfrm>
        </p:spPr>
        <p:txBody>
          <a:bodyPr lIns="91440" tIns="182880"/>
          <a:lstStyle>
            <a:lvl1pPr>
              <a:defRPr sz="1470" baseline="0"/>
            </a:lvl1pPr>
            <a:lvl2pPr>
              <a:defRPr sz="1286"/>
            </a:lvl2pPr>
            <a:lvl3pPr>
              <a:defRPr sz="1286"/>
            </a:lvl3pPr>
            <a:lvl4pPr>
              <a:defRPr sz="1286"/>
            </a:lvl4pPr>
            <a:lvl5pPr>
              <a:defRPr sz="1286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6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14567595" y="2603888"/>
            <a:ext cx="6236891" cy="559976"/>
          </a:xfrm>
          <a:prstGeom prst="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91000">
                <a:schemeClr val="accent1"/>
              </a:gs>
              <a:gs pos="90000">
                <a:schemeClr val="tx1">
                  <a:lumMod val="65000"/>
                  <a:lumOff val="35000"/>
                </a:schemeClr>
              </a:gs>
              <a:gs pos="100000">
                <a:schemeClr val="accent1"/>
              </a:gs>
            </a:gsLst>
            <a:lin ang="5400000" scaled="1"/>
          </a:gradFill>
        </p:spPr>
        <p:txBody>
          <a:bodyPr lIns="36576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80" cap="none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7" name="Content Placeholder 17"/>
          <p:cNvSpPr>
            <a:spLocks noGrp="1"/>
          </p:cNvSpPr>
          <p:nvPr>
            <p:ph sz="quarter" idx="32" hasCustomPrompt="1"/>
          </p:nvPr>
        </p:nvSpPr>
        <p:spPr>
          <a:xfrm>
            <a:off x="14567595" y="3267459"/>
            <a:ext cx="6236891" cy="3359856"/>
          </a:xfrm>
        </p:spPr>
        <p:txBody>
          <a:bodyPr lIns="91440" tIns="182880"/>
          <a:lstStyle>
            <a:lvl1pPr>
              <a:defRPr sz="1470" baseline="0"/>
            </a:lvl1pPr>
            <a:lvl2pPr>
              <a:defRPr sz="1286"/>
            </a:lvl2pPr>
            <a:lvl3pPr>
              <a:defRPr sz="1286"/>
            </a:lvl3pPr>
            <a:lvl4pPr>
              <a:defRPr sz="1286"/>
            </a:lvl4pPr>
            <a:lvl5pPr>
              <a:defRPr sz="1286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8" name="Content Placeholder 17"/>
          <p:cNvSpPr>
            <a:spLocks noGrp="1"/>
          </p:cNvSpPr>
          <p:nvPr>
            <p:ph sz="quarter" idx="33" hasCustomPrompt="1"/>
          </p:nvPr>
        </p:nvSpPr>
        <p:spPr>
          <a:xfrm>
            <a:off x="14567595" y="6850351"/>
            <a:ext cx="6236891" cy="2084574"/>
          </a:xfrm>
        </p:spPr>
        <p:txBody>
          <a:bodyPr lIns="91440" tIns="182880"/>
          <a:lstStyle>
            <a:lvl1pPr>
              <a:defRPr sz="1470" baseline="0"/>
            </a:lvl1pPr>
            <a:lvl2pPr>
              <a:defRPr sz="1286"/>
            </a:lvl2pPr>
            <a:lvl3pPr>
              <a:defRPr sz="1286"/>
            </a:lvl3pPr>
            <a:lvl4pPr>
              <a:defRPr sz="1286"/>
            </a:lvl4pPr>
            <a:lvl5pPr>
              <a:defRPr sz="1286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9" name="Text Placeholder 6"/>
          <p:cNvSpPr>
            <a:spLocks noGrp="1"/>
          </p:cNvSpPr>
          <p:nvPr>
            <p:ph type="body" sz="quarter" idx="41" hasCustomPrompt="1"/>
          </p:nvPr>
        </p:nvSpPr>
        <p:spPr>
          <a:xfrm>
            <a:off x="14567595" y="9079214"/>
            <a:ext cx="6236891" cy="559976"/>
          </a:xfrm>
          <a:prstGeom prst="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91000">
                <a:schemeClr val="accent1"/>
              </a:gs>
              <a:gs pos="90000">
                <a:schemeClr val="tx1">
                  <a:lumMod val="65000"/>
                  <a:lumOff val="35000"/>
                </a:schemeClr>
              </a:gs>
              <a:gs pos="100000">
                <a:schemeClr val="accent1"/>
              </a:gs>
            </a:gsLst>
            <a:lin ang="5400000" scaled="1"/>
          </a:gradFill>
        </p:spPr>
        <p:txBody>
          <a:bodyPr lIns="36576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80" cap="none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40" name="Content Placeholder 17"/>
          <p:cNvSpPr>
            <a:spLocks noGrp="1"/>
          </p:cNvSpPr>
          <p:nvPr>
            <p:ph sz="quarter" idx="42" hasCustomPrompt="1"/>
          </p:nvPr>
        </p:nvSpPr>
        <p:spPr>
          <a:xfrm>
            <a:off x="14567595" y="9742786"/>
            <a:ext cx="6236891" cy="1995551"/>
          </a:xfrm>
        </p:spPr>
        <p:txBody>
          <a:bodyPr lIns="91440" tIns="182880"/>
          <a:lstStyle>
            <a:lvl1pPr>
              <a:defRPr sz="1470" baseline="0"/>
            </a:lvl1pPr>
            <a:lvl2pPr>
              <a:defRPr sz="1286"/>
            </a:lvl2pPr>
            <a:lvl3pPr>
              <a:defRPr sz="1286"/>
            </a:lvl3pPr>
            <a:lvl4pPr>
              <a:defRPr sz="1286"/>
            </a:lvl4pPr>
            <a:lvl5pPr>
              <a:defRPr sz="1286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9" name="Text Placeholder 6"/>
          <p:cNvSpPr>
            <a:spLocks noGrp="1"/>
          </p:cNvSpPr>
          <p:nvPr>
            <p:ph type="body" sz="quarter" idx="34" hasCustomPrompt="1"/>
          </p:nvPr>
        </p:nvSpPr>
        <p:spPr>
          <a:xfrm>
            <a:off x="14567595" y="11814092"/>
            <a:ext cx="6236891" cy="559976"/>
          </a:xfrm>
          <a:prstGeom prst="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91000">
                <a:schemeClr val="accent1"/>
              </a:gs>
              <a:gs pos="90000">
                <a:schemeClr val="tx1">
                  <a:lumMod val="65000"/>
                  <a:lumOff val="35000"/>
                </a:schemeClr>
              </a:gs>
              <a:gs pos="100000">
                <a:schemeClr val="accent1"/>
              </a:gs>
            </a:gsLst>
            <a:lin ang="5400000" scaled="1"/>
          </a:gradFill>
        </p:spPr>
        <p:txBody>
          <a:bodyPr lIns="36576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80" cap="none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2756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30" name="Content Placeholder 17"/>
          <p:cNvSpPr>
            <a:spLocks noGrp="1"/>
          </p:cNvSpPr>
          <p:nvPr>
            <p:ph sz="quarter" idx="35" hasCustomPrompt="1"/>
          </p:nvPr>
        </p:nvSpPr>
        <p:spPr>
          <a:xfrm>
            <a:off x="14567595" y="12477664"/>
            <a:ext cx="6236891" cy="2049512"/>
          </a:xfrm>
        </p:spPr>
        <p:txBody>
          <a:bodyPr lIns="91440" tIns="182880"/>
          <a:lstStyle>
            <a:lvl1pPr>
              <a:defRPr sz="1470" baseline="0"/>
            </a:lvl1pPr>
            <a:lvl2pPr>
              <a:defRPr sz="1286"/>
            </a:lvl2pPr>
            <a:lvl3pPr>
              <a:defRPr sz="1286"/>
            </a:lvl3pPr>
            <a:lvl4pPr>
              <a:defRPr sz="1286"/>
            </a:lvl4pPr>
            <a:lvl5pPr>
              <a:defRPr sz="1286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A57DF-1C19-4726-AB84-014692BAD8F5}" type="datetimeFigureOut">
              <a:rPr lang="en-US" smtClean="0"/>
              <a:t>5/4/26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4C631-C489-4C11-812F-2172FBEAE82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43"/>
          </p:nvPr>
        </p:nvSpPr>
        <p:spPr>
          <a:xfrm>
            <a:off x="15722162" y="1"/>
            <a:ext cx="5661463" cy="1764827"/>
          </a:xfrm>
          <a:effectDag name="">
            <a:cont type="tree" name="">
              <a:effect ref="fillLine"/>
              <a:alphaMod>
                <a:cont name="">
                  <a:fill>
                    <a:gradFill>
                      <a:gsLst>
                        <a:gs pos="60000">
                          <a:srgbClr val="000000">
                            <a:alpha val="100000"/>
                          </a:srgbClr>
                        </a:gs>
                        <a:gs pos="97000">
                          <a:srgbClr val="000000">
                            <a:alpha val="0"/>
                          </a:srgbClr>
                        </a:gs>
                      </a:gsLst>
                      <a:lin ang="10800000"/>
                    </a:gradFill>
                  </a:fill>
                </a:cont>
              </a:alphaMod>
            </a:cont>
          </a:effectDag>
        </p:spPr>
        <p:txBody>
          <a:bodyPr lIns="91440" tIns="457200" rIns="9144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077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467" userDrawn="1">
          <p15:clr>
            <a:srgbClr val="A4A3A4"/>
          </p15:clr>
        </p15:guide>
        <p15:guide id="2" pos="9003" userDrawn="1">
          <p15:clr>
            <a:srgbClr val="A4A3A4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ltGray">
          <a:xfrm>
            <a:off x="0" y="1"/>
            <a:ext cx="21383625" cy="23099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4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564290" y="315014"/>
            <a:ext cx="14701242" cy="13649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4290" y="2764881"/>
            <a:ext cx="20262470" cy="108530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6865" y="14750211"/>
            <a:ext cx="4811316" cy="2099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AA57DF-1C19-4726-AB84-014692BAD8F5}" type="datetimeFigureOut">
              <a:rPr lang="en-US" smtClean="0"/>
              <a:pPr/>
              <a:t>5/4/26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68182" y="14750211"/>
            <a:ext cx="10647263" cy="2099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015444" y="14750211"/>
            <a:ext cx="4811316" cy="2099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4C631-C489-4C11-812F-2172FBEAE8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 bwMode="gray">
          <a:xfrm>
            <a:off x="0" y="1784924"/>
            <a:ext cx="21383625" cy="52497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4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1784923"/>
            <a:ext cx="21383625" cy="0"/>
          </a:xfrm>
          <a:prstGeom prst="line">
            <a:avLst/>
          </a:prstGeom>
          <a:ln w="114300"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8807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txStyles>
    <p:titleStyle>
      <a:lvl1pPr algn="l" defTabSz="2015923" rtl="0" eaLnBrk="1" latinLnBrk="0" hangingPunct="1">
        <a:lnSpc>
          <a:spcPct val="90000"/>
        </a:lnSpc>
        <a:spcBef>
          <a:spcPct val="0"/>
        </a:spcBef>
        <a:buNone/>
        <a:defRPr sz="5282" b="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09992" indent="-209992" algn="l" defTabSz="2015923" rtl="0" eaLnBrk="1" latinLnBrk="0" hangingPunct="1">
        <a:lnSpc>
          <a:spcPct val="100000"/>
        </a:lnSpc>
        <a:spcBef>
          <a:spcPts val="551"/>
        </a:spcBef>
        <a:buClr>
          <a:schemeClr val="bg1">
            <a:lumMod val="65000"/>
          </a:schemeClr>
        </a:buClr>
        <a:buFont typeface="Arial" panose="020B0604020202020204" pitchFamily="34" charset="0"/>
        <a:buChar char="•"/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503981" indent="-209992" algn="l" defTabSz="2015923" rtl="0" eaLnBrk="1" latinLnBrk="0" hangingPunct="1">
        <a:lnSpc>
          <a:spcPct val="100000"/>
        </a:lnSpc>
        <a:spcBef>
          <a:spcPts val="551"/>
        </a:spcBef>
        <a:buClr>
          <a:schemeClr val="bg1">
            <a:lumMod val="65000"/>
          </a:schemeClr>
        </a:buClr>
        <a:buFont typeface="Arial" panose="020B0604020202020204" pitchFamily="34" charset="0"/>
        <a:buChar char="•"/>
        <a:defRPr sz="1102" kern="1200">
          <a:solidFill>
            <a:schemeClr val="tx1"/>
          </a:solidFill>
          <a:latin typeface="+mn-lt"/>
          <a:ea typeface="+mn-ea"/>
          <a:cs typeface="+mn-cs"/>
        </a:defRPr>
      </a:lvl2pPr>
      <a:lvl3pPr marL="503981" indent="-209992" algn="l" defTabSz="2015923" rtl="0" eaLnBrk="1" latinLnBrk="0" hangingPunct="1">
        <a:lnSpc>
          <a:spcPct val="100000"/>
        </a:lnSpc>
        <a:spcBef>
          <a:spcPts val="551"/>
        </a:spcBef>
        <a:buClr>
          <a:schemeClr val="bg1">
            <a:lumMod val="65000"/>
          </a:schemeClr>
        </a:buClr>
        <a:buFont typeface="Arial" panose="020B0604020202020204" pitchFamily="34" charset="0"/>
        <a:buChar char="•"/>
        <a:defRPr sz="1102" kern="1200">
          <a:solidFill>
            <a:schemeClr val="tx1"/>
          </a:solidFill>
          <a:latin typeface="+mn-lt"/>
          <a:ea typeface="+mn-ea"/>
          <a:cs typeface="+mn-cs"/>
        </a:defRPr>
      </a:lvl3pPr>
      <a:lvl4pPr marL="503981" indent="-209992" algn="l" defTabSz="2015923" rtl="0" eaLnBrk="1" latinLnBrk="0" hangingPunct="1">
        <a:lnSpc>
          <a:spcPct val="100000"/>
        </a:lnSpc>
        <a:spcBef>
          <a:spcPts val="551"/>
        </a:spcBef>
        <a:buClr>
          <a:schemeClr val="bg1">
            <a:lumMod val="65000"/>
          </a:schemeClr>
        </a:buClr>
        <a:buFont typeface="Arial" panose="020B0604020202020204" pitchFamily="34" charset="0"/>
        <a:buChar char="•"/>
        <a:defRPr sz="1102" kern="1200">
          <a:solidFill>
            <a:schemeClr val="tx1"/>
          </a:solidFill>
          <a:latin typeface="+mn-lt"/>
          <a:ea typeface="+mn-ea"/>
          <a:cs typeface="+mn-cs"/>
        </a:defRPr>
      </a:lvl4pPr>
      <a:lvl5pPr marL="503981" indent="-209992" algn="l" defTabSz="2015923" rtl="0" eaLnBrk="1" latinLnBrk="0" hangingPunct="1">
        <a:lnSpc>
          <a:spcPct val="100000"/>
        </a:lnSpc>
        <a:spcBef>
          <a:spcPts val="551"/>
        </a:spcBef>
        <a:buClr>
          <a:schemeClr val="bg1">
            <a:lumMod val="65000"/>
          </a:schemeClr>
        </a:buClr>
        <a:buFont typeface="Arial" panose="020B0604020202020204" pitchFamily="34" charset="0"/>
        <a:buChar char="•"/>
        <a:defRPr sz="1102" kern="1200">
          <a:solidFill>
            <a:schemeClr val="tx1"/>
          </a:solidFill>
          <a:latin typeface="+mn-lt"/>
          <a:ea typeface="+mn-ea"/>
          <a:cs typeface="+mn-cs"/>
        </a:defRPr>
      </a:lvl5pPr>
      <a:lvl6pPr marL="503981" indent="-209992" algn="l" defTabSz="2015923" rtl="0" eaLnBrk="1" latinLnBrk="0" hangingPunct="1">
        <a:lnSpc>
          <a:spcPct val="100000"/>
        </a:lnSpc>
        <a:spcBef>
          <a:spcPts val="551"/>
        </a:spcBef>
        <a:buClr>
          <a:schemeClr val="bg1">
            <a:lumMod val="65000"/>
          </a:schemeClr>
        </a:buClr>
        <a:buFont typeface="Arial" panose="020B0604020202020204" pitchFamily="34" charset="0"/>
        <a:buChar char="•"/>
        <a:defRPr sz="1102" kern="1200">
          <a:solidFill>
            <a:schemeClr val="tx1"/>
          </a:solidFill>
          <a:latin typeface="+mn-lt"/>
          <a:ea typeface="+mn-ea"/>
          <a:cs typeface="+mn-cs"/>
        </a:defRPr>
      </a:lvl6pPr>
      <a:lvl7pPr marL="503981" indent="-209992" algn="l" defTabSz="2015923" rtl="0" eaLnBrk="1" latinLnBrk="0" hangingPunct="1">
        <a:lnSpc>
          <a:spcPct val="100000"/>
        </a:lnSpc>
        <a:spcBef>
          <a:spcPts val="551"/>
        </a:spcBef>
        <a:buClr>
          <a:schemeClr val="bg1">
            <a:lumMod val="65000"/>
          </a:schemeClr>
        </a:buClr>
        <a:buFont typeface="Arial" panose="020B0604020202020204" pitchFamily="34" charset="0"/>
        <a:buChar char="•"/>
        <a:defRPr sz="1102" kern="1200">
          <a:solidFill>
            <a:schemeClr val="tx1"/>
          </a:solidFill>
          <a:latin typeface="+mn-lt"/>
          <a:ea typeface="+mn-ea"/>
          <a:cs typeface="+mn-cs"/>
        </a:defRPr>
      </a:lvl7pPr>
      <a:lvl8pPr marL="503981" indent="-209992" algn="l" defTabSz="2015923" rtl="0" eaLnBrk="1" latinLnBrk="0" hangingPunct="1">
        <a:lnSpc>
          <a:spcPct val="100000"/>
        </a:lnSpc>
        <a:spcBef>
          <a:spcPts val="551"/>
        </a:spcBef>
        <a:buClr>
          <a:schemeClr val="bg1">
            <a:lumMod val="65000"/>
          </a:schemeClr>
        </a:buClr>
        <a:buFont typeface="Arial" panose="020B0604020202020204" pitchFamily="34" charset="0"/>
        <a:buChar char="•"/>
        <a:defRPr sz="1102" kern="1200">
          <a:solidFill>
            <a:schemeClr val="tx1"/>
          </a:solidFill>
          <a:latin typeface="+mn-lt"/>
          <a:ea typeface="+mn-ea"/>
          <a:cs typeface="+mn-cs"/>
        </a:defRPr>
      </a:lvl8pPr>
      <a:lvl9pPr marL="503981" indent="-209992" algn="l" defTabSz="2015923" rtl="0" eaLnBrk="1" latinLnBrk="0" hangingPunct="1">
        <a:lnSpc>
          <a:spcPct val="100000"/>
        </a:lnSpc>
        <a:spcBef>
          <a:spcPts val="551"/>
        </a:spcBef>
        <a:buClr>
          <a:schemeClr val="bg1">
            <a:lumMod val="65000"/>
          </a:schemeClr>
        </a:buClr>
        <a:buFont typeface="Arial" panose="020B0604020202020204" pitchFamily="34" charset="0"/>
        <a:buChar char="•"/>
        <a:defRPr sz="110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015923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1pPr>
      <a:lvl2pPr marL="1007961" algn="l" defTabSz="2015923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2pPr>
      <a:lvl3pPr marL="2015923" algn="l" defTabSz="2015923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3pPr>
      <a:lvl4pPr marL="3023884" algn="l" defTabSz="2015923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4pPr>
      <a:lvl5pPr marL="4031846" algn="l" defTabSz="2015923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5pPr>
      <a:lvl6pPr marL="5039807" algn="l" defTabSz="2015923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6pPr>
      <a:lvl7pPr marL="6047768" algn="l" defTabSz="2015923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7pPr>
      <a:lvl8pPr marL="7055730" algn="l" defTabSz="2015923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8pPr>
      <a:lvl9pPr marL="8063691" algn="l" defTabSz="2015923" rtl="0" eaLnBrk="1" latinLnBrk="0" hangingPunct="1">
        <a:defRPr sz="3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762" userDrawn="1">
          <p15:clr>
            <a:srgbClr val="A4A3A4"/>
          </p15:clr>
        </p15:guide>
        <p15:guide id="2" pos="351" userDrawn="1">
          <p15:clr>
            <a:srgbClr val="A4A3A4"/>
          </p15:clr>
        </p15:guide>
        <p15:guide id="3" pos="13119" userDrawn="1">
          <p15:clr>
            <a:srgbClr val="A4A3A4"/>
          </p15:clr>
        </p15:guide>
        <p15:guide id="4" pos="6735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Association </a:t>
            </a:r>
            <a:r>
              <a:rPr lang="en-US" dirty="0" err="1"/>
              <a:t>contre</a:t>
            </a:r>
            <a:r>
              <a:rPr lang="en-US" dirty="0"/>
              <a:t> les Maladies </a:t>
            </a:r>
            <a:r>
              <a:rPr lang="en-US" dirty="0" err="1"/>
              <a:t>Mitochondriales</a:t>
            </a:r>
            <a:r>
              <a:rPr lang="en-US" dirty="0"/>
              <a:t> (</a:t>
            </a:r>
            <a:r>
              <a:rPr lang="en-US" dirty="0" err="1"/>
              <a:t>A.M.Mi</a:t>
            </a:r>
            <a:r>
              <a:rPr lang="en-US" dirty="0"/>
              <a:t>)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r>
              <a:rPr lang="en-US" dirty="0"/>
              <a:t>Authors / </a:t>
            </a:r>
            <a:r>
              <a:rPr lang="en-US" dirty="0" err="1"/>
              <a:t>organisation</a:t>
            </a:r>
            <a:r>
              <a:rPr lang="en-US" dirty="0"/>
              <a:t> </a:t>
            </a:r>
          </a:p>
        </p:txBody>
      </p:sp>
      <p:sp>
        <p:nvSpPr>
          <p:cNvPr id="67" name="Text Placeholder 6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Intro</a:t>
            </a:r>
          </a:p>
        </p:txBody>
      </p:sp>
      <p:sp>
        <p:nvSpPr>
          <p:cNvPr id="69" name="Text Placeholder 68"/>
          <p:cNvSpPr>
            <a:spLocks noGrp="1"/>
          </p:cNvSpPr>
          <p:nvPr>
            <p:ph type="body" sz="quarter" idx="39"/>
          </p:nvPr>
        </p:nvSpPr>
        <p:spPr>
          <a:xfrm>
            <a:off x="556866" y="3267461"/>
            <a:ext cx="6236891" cy="1704589"/>
          </a:xfrm>
        </p:spPr>
        <p:txBody>
          <a:bodyPr/>
          <a:lstStyle/>
          <a:p>
            <a:r>
              <a:rPr lang="en-GB" dirty="0"/>
              <a:t>. Founded in 1998, </a:t>
            </a:r>
            <a:r>
              <a:rPr lang="en-GB" dirty="0" err="1"/>
              <a:t>AMMi</a:t>
            </a:r>
            <a:r>
              <a:rPr lang="en-GB" dirty="0"/>
              <a:t> (Association against mitochondrial diseases) is a French patient organisation dedicated to </a:t>
            </a:r>
            <a:r>
              <a:rPr lang="en-GB" b="1" dirty="0"/>
              <a:t>all mitochondrial diseases</a:t>
            </a:r>
            <a:r>
              <a:rPr lang="en-GB" dirty="0"/>
              <a:t>, regardless of genetic origin or clinical presentation.</a:t>
            </a:r>
            <a:endParaRPr lang="fr-FR" dirty="0"/>
          </a:p>
          <a:p>
            <a:r>
              <a:rPr lang="fr-FR" dirty="0"/>
              <a:t>.</a:t>
            </a:r>
          </a:p>
        </p:txBody>
      </p:sp>
      <p:sp>
        <p:nvSpPr>
          <p:cNvPr id="68" name="Text Placeholder 67"/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r>
              <a:rPr lang="en-US" dirty="0"/>
              <a:t>What is the poster telling us?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38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2000" dirty="0"/>
              <a:t>This poster highlights </a:t>
            </a:r>
            <a:r>
              <a:rPr lang="en-GB" sz="2000" dirty="0" err="1"/>
              <a:t>AMMi’s</a:t>
            </a:r>
            <a:r>
              <a:rPr lang="en-GB" sz="2000" dirty="0"/>
              <a:t> role as a </a:t>
            </a:r>
            <a:r>
              <a:rPr lang="en-GB" sz="2000" b="1" dirty="0"/>
              <a:t>key stakeholder in the mitochondrial disease ecosystem</a:t>
            </a:r>
            <a:r>
              <a:rPr lang="en-GB" sz="2000" dirty="0"/>
              <a:t>, presenting its actions in patient support, research advocacy, and international collaboration.</a:t>
            </a:r>
            <a:endParaRPr lang="fr-FR" sz="2000" dirty="0"/>
          </a:p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err="1"/>
              <a:t>A.M.Mi’s</a:t>
            </a:r>
            <a:r>
              <a:rPr lang="en-US" dirty="0"/>
              <a:t> mission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b="1" dirty="0"/>
              <a:t>Key actions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fr-FR" b="1" dirty="0"/>
              <a:t>Impact</a:t>
            </a:r>
            <a:endParaRPr lang="en-US" dirty="0"/>
          </a:p>
        </p:txBody>
      </p:sp>
      <p:sp>
        <p:nvSpPr>
          <p:cNvPr id="70" name="Text Placeholder 69"/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r>
              <a:rPr lang="en-US" dirty="0"/>
              <a:t>National level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9"/>
          </p:nvPr>
        </p:nvSpPr>
        <p:spPr>
          <a:xfrm>
            <a:off x="7573368" y="10646916"/>
            <a:ext cx="6236891" cy="559976"/>
          </a:xfrm>
        </p:spPr>
        <p:txBody>
          <a:bodyPr/>
          <a:lstStyle/>
          <a:p>
            <a:r>
              <a:rPr lang="en-US" dirty="0"/>
              <a:t>European and international level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31"/>
          </p:nvPr>
        </p:nvSpPr>
        <p:spPr>
          <a:xfrm>
            <a:off x="14567594" y="4717855"/>
            <a:ext cx="6236891" cy="559976"/>
          </a:xfrm>
        </p:spPr>
        <p:txBody>
          <a:bodyPr/>
          <a:lstStyle/>
          <a:p>
            <a:r>
              <a:rPr lang="en-US" dirty="0" err="1"/>
              <a:t>Reserch</a:t>
            </a:r>
            <a:endParaRPr lang="en-US" dirty="0"/>
          </a:p>
        </p:txBody>
      </p:sp>
      <p:sp>
        <p:nvSpPr>
          <p:cNvPr id="71" name="Text Placeholder 70"/>
          <p:cNvSpPr>
            <a:spLocks noGrp="1"/>
          </p:cNvSpPr>
          <p:nvPr>
            <p:ph type="body" sz="quarter" idx="41"/>
          </p:nvPr>
        </p:nvSpPr>
        <p:spPr>
          <a:xfrm>
            <a:off x="14567594" y="8755384"/>
            <a:ext cx="6236891" cy="559976"/>
          </a:xfrm>
        </p:spPr>
        <p:txBody>
          <a:bodyPr/>
          <a:lstStyle/>
          <a:p>
            <a:r>
              <a:rPr lang="en-US" dirty="0" err="1"/>
              <a:t>AMMi’s</a:t>
            </a:r>
            <a:r>
              <a:rPr lang="en-US" dirty="0"/>
              <a:t> members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4"/>
          </p:nvPr>
        </p:nvSpPr>
        <p:spPr>
          <a:xfrm>
            <a:off x="14567594" y="11576047"/>
            <a:ext cx="6236891" cy="559976"/>
          </a:xfrm>
        </p:spPr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FCB3A6C-463F-E2F6-A5A8-86EA449259ED}"/>
              </a:ext>
            </a:extLst>
          </p:cNvPr>
          <p:cNvSpPr txBox="1"/>
          <p:nvPr/>
        </p:nvSpPr>
        <p:spPr>
          <a:xfrm>
            <a:off x="499957" y="7471536"/>
            <a:ext cx="6236891" cy="3010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0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Support and empower patients and families affected by mitochondrial diseases </a:t>
            </a:r>
            <a:endParaRPr lang="fr-FR" sz="20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0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Promote awareness among healthcare professionals and the general public </a:t>
            </a:r>
            <a:endParaRPr lang="fr-FR" sz="20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0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Advocate for improved diagnosis, care pathways, and access to treatment </a:t>
            </a:r>
            <a:endParaRPr lang="fr-FR" sz="20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0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Support and stimulate scientific and clinical research </a:t>
            </a:r>
            <a:endParaRPr lang="fr-FR" sz="20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CB6A0C76-0AF7-F76B-B525-EAEAAB7AE445}"/>
              </a:ext>
            </a:extLst>
          </p:cNvPr>
          <p:cNvSpPr txBox="1"/>
          <p:nvPr/>
        </p:nvSpPr>
        <p:spPr>
          <a:xfrm>
            <a:off x="434617" y="11175720"/>
            <a:ext cx="6381415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000" dirty="0" err="1"/>
              <a:t>Organisation</a:t>
            </a:r>
            <a:r>
              <a:rPr lang="en-US" sz="2000" dirty="0"/>
              <a:t> of patient meetings, conferences, and awareness campaigns </a:t>
            </a:r>
          </a:p>
          <a:p>
            <a:pPr marL="457200" indent="-457200">
              <a:buFontTx/>
              <a:buChar char="-"/>
            </a:pPr>
            <a:r>
              <a:rPr lang="en-US" sz="2000" dirty="0"/>
              <a:t>Dissemination of validated medical and scientific information </a:t>
            </a:r>
          </a:p>
          <a:p>
            <a:pPr marL="457200" indent="-457200">
              <a:buFontTx/>
              <a:buChar char="-"/>
            </a:pPr>
            <a:r>
              <a:rPr lang="en-US" sz="2000" dirty="0"/>
              <a:t>Collaboration with clinicians, researchers, and reference </a:t>
            </a:r>
            <a:r>
              <a:rPr lang="en-US" sz="2000" dirty="0" err="1"/>
              <a:t>centres</a:t>
            </a:r>
            <a:r>
              <a:rPr lang="en-US" sz="2000" dirty="0"/>
              <a:t> </a:t>
            </a:r>
          </a:p>
          <a:p>
            <a:pPr marL="457200" indent="-457200">
              <a:buFontTx/>
              <a:buChar char="-"/>
            </a:pPr>
            <a:r>
              <a:rPr lang="en-US" sz="2000" dirty="0"/>
              <a:t>Participation in research projects and clinical initiatives </a:t>
            </a:r>
          </a:p>
          <a:p>
            <a:pPr marL="457200" indent="-457200">
              <a:buFontTx/>
              <a:buChar char="-"/>
            </a:pPr>
            <a:r>
              <a:rPr lang="en-US" sz="2000" dirty="0"/>
              <a:t>Representation of patients in national and international networks</a:t>
            </a:r>
            <a:endParaRPr lang="fr-FR" sz="2000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ECC981D-E7FB-C341-A08E-603DCAEDDE0D}"/>
              </a:ext>
            </a:extLst>
          </p:cNvPr>
          <p:cNvSpPr txBox="1"/>
          <p:nvPr/>
        </p:nvSpPr>
        <p:spPr>
          <a:xfrm>
            <a:off x="7573368" y="3310540"/>
            <a:ext cx="6381416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Improved visibility of mitochondrial diseases at national, European and international levels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Strengthened collaboration between patients, clinicians, and researchers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Increased integration of patient perspectives in research and healthcare policies </a:t>
            </a:r>
          </a:p>
          <a:p>
            <a:endParaRPr lang="en-US" sz="2000" dirty="0"/>
          </a:p>
          <a:p>
            <a:r>
              <a:rPr lang="en-US" sz="2000" dirty="0"/>
              <a:t>This positioning enables </a:t>
            </a:r>
            <a:r>
              <a:rPr lang="en-US" sz="2000" dirty="0" err="1"/>
              <a:t>AMMi</a:t>
            </a:r>
            <a:r>
              <a:rPr lang="en-US" sz="2000" dirty="0"/>
              <a:t> to contribute to </a:t>
            </a:r>
            <a:r>
              <a:rPr lang="en-US" sz="2000" b="1" dirty="0"/>
              <a:t>global coordination of research, patient representation, and policy advocacy</a:t>
            </a:r>
            <a:r>
              <a:rPr lang="en-US" sz="2000" dirty="0"/>
              <a:t>.</a:t>
            </a:r>
          </a:p>
        </p:txBody>
      </p:sp>
      <p:pic>
        <p:nvPicPr>
          <p:cNvPr id="33" name="Graphique 1">
            <a:extLst>
              <a:ext uri="{FF2B5EF4-FFF2-40B4-BE49-F238E27FC236}">
                <a16:creationId xmlns:a16="http://schemas.microsoft.com/office/drawing/2014/main" id="{19109B72-DE5D-B526-F0FF-E246B316D8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11451" y="7316281"/>
            <a:ext cx="5681540" cy="3195866"/>
          </a:xfrm>
          <a:prstGeom prst="rect">
            <a:avLst/>
          </a:prstGeom>
        </p:spPr>
      </p:pic>
      <p:pic>
        <p:nvPicPr>
          <p:cNvPr id="42" name="Espace réservé du contenu 41">
            <a:extLst>
              <a:ext uri="{FF2B5EF4-FFF2-40B4-BE49-F238E27FC236}">
                <a16:creationId xmlns:a16="http://schemas.microsoft.com/office/drawing/2014/main" id="{603D3F3B-E6A6-39B2-7A1A-C8E20C5BF71E}"/>
              </a:ext>
            </a:extLst>
          </p:cNvPr>
          <p:cNvPicPr>
            <a:picLocks noGrp="1" noChangeAspect="1"/>
          </p:cNvPicPr>
          <p:nvPr>
            <p:ph sz="quarter" idx="2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7590" y="2485334"/>
            <a:ext cx="2199481" cy="2199481"/>
          </a:xfrm>
          <a:prstGeom prst="rect">
            <a:avLst/>
          </a:prstGeom>
        </p:spPr>
      </p:pic>
      <p:pic>
        <p:nvPicPr>
          <p:cNvPr id="43" name="Image 1">
            <a:extLst>
              <a:ext uri="{FF2B5EF4-FFF2-40B4-BE49-F238E27FC236}">
                <a16:creationId xmlns:a16="http://schemas.microsoft.com/office/drawing/2014/main" id="{45C700C1-6493-6A57-7A12-2BC209A226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3185" y="5585985"/>
            <a:ext cx="3065865" cy="2859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Image 43" descr="Aucune description de photo disponible.">
            <a:extLst>
              <a:ext uri="{FF2B5EF4-FFF2-40B4-BE49-F238E27FC236}">
                <a16:creationId xmlns:a16="http://schemas.microsoft.com/office/drawing/2014/main" id="{0D925E7E-B768-71BD-6DA1-3B3CBF8717A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1603" y="9556484"/>
            <a:ext cx="2548871" cy="1911327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ZoneTexte 47">
            <a:extLst>
              <a:ext uri="{FF2B5EF4-FFF2-40B4-BE49-F238E27FC236}">
                <a16:creationId xmlns:a16="http://schemas.microsoft.com/office/drawing/2014/main" id="{7FBE15A7-A678-7D4D-1E4C-DBD3259E69CF}"/>
              </a:ext>
            </a:extLst>
          </p:cNvPr>
          <p:cNvSpPr txBox="1"/>
          <p:nvPr/>
        </p:nvSpPr>
        <p:spPr>
          <a:xfrm>
            <a:off x="14567590" y="12451225"/>
            <a:ext cx="657397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dirty="0"/>
              <a:t>As a </a:t>
            </a:r>
            <a:r>
              <a:rPr lang="en-US" sz="2000" b="1" dirty="0"/>
              <a:t>national </a:t>
            </a:r>
            <a:r>
              <a:rPr lang="en-US" sz="2000" b="1" dirty="0" err="1"/>
              <a:t>organisation</a:t>
            </a:r>
            <a:r>
              <a:rPr lang="en-US" sz="2000" b="1" dirty="0"/>
              <a:t> dedicated to all mitochondrial diseases</a:t>
            </a:r>
            <a:r>
              <a:rPr lang="en-US" sz="2000" dirty="0"/>
              <a:t>, </a:t>
            </a:r>
            <a:r>
              <a:rPr lang="en-US" sz="2000" dirty="0" err="1"/>
              <a:t>AMMi</a:t>
            </a:r>
            <a:r>
              <a:rPr lang="en-US" sz="2000" dirty="0"/>
              <a:t> plays a critical role in bridging patients, clinicians, and researchers.</a:t>
            </a:r>
          </a:p>
          <a:p>
            <a:pPr>
              <a:buNone/>
            </a:pPr>
            <a:r>
              <a:rPr lang="en-US" sz="2000" dirty="0"/>
              <a:t>Through its strong involvement in international networks and advocacy initiatives, </a:t>
            </a:r>
            <a:r>
              <a:rPr lang="en-US" sz="2000" dirty="0" err="1"/>
              <a:t>AMMi</a:t>
            </a:r>
            <a:r>
              <a:rPr lang="en-US" sz="2000" dirty="0"/>
              <a:t> contributes to accelerating research, improving patient care, and fostering global collaboration in the field of mitochondrial medicine.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479DB209-93CC-E4B5-5E67-B2C615C1A65F}"/>
              </a:ext>
            </a:extLst>
          </p:cNvPr>
          <p:cNvSpPr txBox="1"/>
          <p:nvPr/>
        </p:nvSpPr>
        <p:spPr>
          <a:xfrm>
            <a:off x="17014722" y="3542814"/>
            <a:ext cx="3548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Assoaciation-ammi.org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CA4F034-825B-E30F-2864-53C92B45EAB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11451" y="11363343"/>
            <a:ext cx="5803210" cy="3228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198942"/>
      </p:ext>
    </p:extLst>
  </p:cSld>
  <p:clrMapOvr>
    <a:masterClrMapping/>
  </p:clrMapOvr>
</p:sld>
</file>

<file path=ppt/theme/theme1.xml><?xml version="1.0" encoding="utf-8"?>
<a:theme xmlns:a="http://schemas.openxmlformats.org/drawingml/2006/main" name="Science Poster">
  <a:themeElements>
    <a:clrScheme name="Science Poster">
      <a:dk1>
        <a:srgbClr val="000000"/>
      </a:dk1>
      <a:lt1>
        <a:sysClr val="window" lastClr="FFFFFF"/>
      </a:lt1>
      <a:dk2>
        <a:srgbClr val="1B1B1B"/>
      </a:dk2>
      <a:lt2>
        <a:srgbClr val="E5E8E8"/>
      </a:lt2>
      <a:accent1>
        <a:srgbClr val="00B0EA"/>
      </a:accent1>
      <a:accent2>
        <a:srgbClr val="45AE22"/>
      </a:accent2>
      <a:accent3>
        <a:srgbClr val="FFFF00"/>
      </a:accent3>
      <a:accent4>
        <a:srgbClr val="F2760D"/>
      </a:accent4>
      <a:accent5>
        <a:srgbClr val="BB2B35"/>
      </a:accent5>
      <a:accent6>
        <a:srgbClr val="6C3CA2"/>
      </a:accent6>
      <a:hlink>
        <a:srgbClr val="00B0EA"/>
      </a:hlink>
      <a:folHlink>
        <a:srgbClr val="96969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 sz="60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6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2" id="{A3AC1795-03CA-4218-8E9C-394F2C72EB71}" vid="{9E91E023-53D0-48CE-AFD1-CE3DA49243D0}"/>
    </a:ext>
  </a:extLst>
</a:theme>
</file>

<file path=ppt/theme/theme2.xml><?xml version="1.0" encoding="utf-8"?>
<a:theme xmlns:a="http://schemas.openxmlformats.org/drawingml/2006/main" name="Office Theme">
  <a:themeElements>
    <a:clrScheme name="Science Poster">
      <a:dk1>
        <a:srgbClr val="000000"/>
      </a:dk1>
      <a:lt1>
        <a:sysClr val="window" lastClr="FFFFFF"/>
      </a:lt1>
      <a:dk2>
        <a:srgbClr val="1B1B1B"/>
      </a:dk2>
      <a:lt2>
        <a:srgbClr val="E5E8E8"/>
      </a:lt2>
      <a:accent1>
        <a:srgbClr val="00B0EA"/>
      </a:accent1>
      <a:accent2>
        <a:srgbClr val="45AE22"/>
      </a:accent2>
      <a:accent3>
        <a:srgbClr val="FFFF00"/>
      </a:accent3>
      <a:accent4>
        <a:srgbClr val="F2760D"/>
      </a:accent4>
      <a:accent5>
        <a:srgbClr val="BB2B35"/>
      </a:accent5>
      <a:accent6>
        <a:srgbClr val="6C3CA2"/>
      </a:accent6>
      <a:hlink>
        <a:srgbClr val="00B0EA"/>
      </a:hlink>
      <a:folHlink>
        <a:srgbClr val="96969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Science Poster">
      <a:dk1>
        <a:srgbClr val="000000"/>
      </a:dk1>
      <a:lt1>
        <a:sysClr val="window" lastClr="FFFFFF"/>
      </a:lt1>
      <a:dk2>
        <a:srgbClr val="1B1B1B"/>
      </a:dk2>
      <a:lt2>
        <a:srgbClr val="E5E8E8"/>
      </a:lt2>
      <a:accent1>
        <a:srgbClr val="00B0EA"/>
      </a:accent1>
      <a:accent2>
        <a:srgbClr val="45AE22"/>
      </a:accent2>
      <a:accent3>
        <a:srgbClr val="FFFF00"/>
      </a:accent3>
      <a:accent4>
        <a:srgbClr val="F2760D"/>
      </a:accent4>
      <a:accent5>
        <a:srgbClr val="BB2B35"/>
      </a:accent5>
      <a:accent6>
        <a:srgbClr val="6C3CA2"/>
      </a:accent6>
      <a:hlink>
        <a:srgbClr val="00B0EA"/>
      </a:hlink>
      <a:folHlink>
        <a:srgbClr val="96969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2E182D105D96645B36D6C7B6258DEA4" ma:contentTypeVersion="16" ma:contentTypeDescription="Create a new document." ma:contentTypeScope="" ma:versionID="6ebc07d4cfba729e5d3d11c0fa436b21">
  <xsd:schema xmlns:xsd="http://www.w3.org/2001/XMLSchema" xmlns:xs="http://www.w3.org/2001/XMLSchema" xmlns:p="http://schemas.microsoft.com/office/2006/metadata/properties" xmlns:ns2="86348628-db91-4c8a-9a4d-e66903b5590e" xmlns:ns3="6558eb01-d0dc-4601-aafd-2b69b312e7d5" targetNamespace="http://schemas.microsoft.com/office/2006/metadata/properties" ma:root="true" ma:fieldsID="6a7778f7063fe2cf0771570336e94d73" ns2:_="" ns3:_="">
    <xsd:import namespace="86348628-db91-4c8a-9a4d-e66903b5590e"/>
    <xsd:import namespace="6558eb01-d0dc-4601-aafd-2b69b312e7d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348628-db91-4c8a-9a4d-e66903b5590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2711062e-d8fd-4328-898c-42afca6559a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58eb01-d0dc-4601-aafd-2b69b312e7d5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62a3b97e-0b75-4dde-baa6-cb9b0b2bb037}" ma:internalName="TaxCatchAll" ma:showField="CatchAllData" ma:web="6558eb01-d0dc-4601-aafd-2b69b312e7d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6348628-db91-4c8a-9a4d-e66903b5590e">
      <Terms xmlns="http://schemas.microsoft.com/office/infopath/2007/PartnerControls"/>
    </lcf76f155ced4ddcb4097134ff3c332f>
    <TaxCatchAll xmlns="6558eb01-d0dc-4601-aafd-2b69b312e7d5" xsi:nil="true"/>
  </documentManagement>
</p:properties>
</file>

<file path=customXml/itemProps1.xml><?xml version="1.0" encoding="utf-8"?>
<ds:datastoreItem xmlns:ds="http://schemas.openxmlformats.org/officeDocument/2006/customXml" ds:itemID="{FFAF3BB8-624D-4174-BCEE-80287C84DD39}">
  <ds:schemaRefs>
    <ds:schemaRef ds:uri="6558eb01-d0dc-4601-aafd-2b69b312e7d5"/>
    <ds:schemaRef ds:uri="86348628-db91-4c8a-9a4d-e66903b5590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9ABA090-170D-4B43-85D6-BC03DAB2DF2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0FB5CB7-759D-404C-8245-7C2788D1B08E}">
  <ds:schemaRefs>
    <ds:schemaRef ds:uri="6558eb01-d0dc-4601-aafd-2b69b312e7d5"/>
    <ds:schemaRef ds:uri="86348628-db91-4c8a-9a4d-e66903b5590e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2013</TotalTime>
  <Words>292</Words>
  <Application>Microsoft Macintosh PowerPoint</Application>
  <PresentationFormat>Custom</PresentationFormat>
  <Paragraphs>33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Symbol</vt:lpstr>
      <vt:lpstr>Times New Roman</vt:lpstr>
      <vt:lpstr>Science Poster</vt:lpstr>
      <vt:lpstr>Association contre les Maladies Mitochondriales (A.M.Mi)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Science Project Title</dc:title>
  <dc:creator>Jo Lowe</dc:creator>
  <cp:lastModifiedBy>Joanne de Bry</cp:lastModifiedBy>
  <cp:revision>13</cp:revision>
  <dcterms:created xsi:type="dcterms:W3CDTF">2013-01-20T21:20:28Z</dcterms:created>
  <dcterms:modified xsi:type="dcterms:W3CDTF">2026-05-04T09:48:21Z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0x010100A2E182D105D96645B36D6C7B6258DEA4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  <property fmtid="{D5CDD505-2E9C-101B-9397-08002B2CF9AE}" pid="8" name="Order">
    <vt:r8>3800</vt:r8>
  </property>
  <property fmtid="{D5CDD505-2E9C-101B-9397-08002B2CF9AE}" pid="9" name="MediaServiceImageTags">
    <vt:lpwstr/>
  </property>
</Properties>
</file>